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2" r:id="rId4"/>
    <p:sldId id="266" r:id="rId5"/>
    <p:sldId id="267" r:id="rId6"/>
    <p:sldId id="268" r:id="rId7"/>
    <p:sldId id="269" r:id="rId8"/>
    <p:sldId id="261" r:id="rId9"/>
    <p:sldId id="258" r:id="rId10"/>
    <p:sldId id="259" r:id="rId11"/>
    <p:sldId id="263" r:id="rId12"/>
    <p:sldId id="264" r:id="rId13"/>
    <p:sldId id="260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01209-D8E8-4FB2-9495-C88D6EA9CB6B}" type="datetimeFigureOut">
              <a:rPr lang="sr-Latn-CS" smtClean="0"/>
              <a:pPr/>
              <a:t>16.9.2015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sr-Latn-CS" b="1" dirty="0" smtClean="0"/>
              <a:t>TEHNOLOGIJA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85000" lnSpcReduction="10000"/>
          </a:bodyPr>
          <a:lstStyle/>
          <a:p>
            <a:r>
              <a:rPr lang="sr-Latn-CS" u="sng" dirty="0" smtClean="0"/>
              <a:t>Prahovi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-   Štite šav od atmosferskih gasova (N, O, H), stabilizuju el.luk, vrše legiranje rastopa.</a:t>
            </a:r>
          </a:p>
          <a:p>
            <a:pPr>
              <a:buFontTx/>
              <a:buChar char="-"/>
            </a:pPr>
            <a:r>
              <a:rPr lang="sr-Latn-CS" u="sng" dirty="0" smtClean="0"/>
              <a:t>Topljeni prahovi</a:t>
            </a:r>
            <a:r>
              <a:rPr lang="sr-Latn-CS" dirty="0" smtClean="0"/>
              <a:t>: Na bazi MnO i SiO</a:t>
            </a:r>
            <a:r>
              <a:rPr lang="sr-Latn-CS" baseline="-25000" dirty="0" smtClean="0"/>
              <a:t>2</a:t>
            </a:r>
            <a:r>
              <a:rPr lang="sr-Latn-CS" dirty="0" smtClean="0"/>
              <a:t>, čijim razlaganjem ostaju Mn i Si. Mn i Si nadoknađuju isparene elemente u rastopu. Namenjeni za zavarivanje niskougljeničnih i niskolegiranih čelika.</a:t>
            </a:r>
          </a:p>
          <a:p>
            <a:pPr>
              <a:buFontTx/>
              <a:buChar char="-"/>
            </a:pPr>
            <a:r>
              <a:rPr lang="sr-Latn-CS" u="sng" dirty="0" smtClean="0"/>
              <a:t>Netopljeni (keramički)</a:t>
            </a:r>
            <a:r>
              <a:rPr lang="sr-Latn-CS" dirty="0" smtClean="0"/>
              <a:t>: sadrže supstance koje se razlažu pri zavarivanju i time se obezbeđuje efikasnija zaštita (CaCO</a:t>
            </a:r>
            <a:r>
              <a:rPr lang="sr-Latn-CS" baseline="-25000" dirty="0" smtClean="0"/>
              <a:t>3</a:t>
            </a:r>
            <a:r>
              <a:rPr lang="sr-Latn-CS" dirty="0" smtClean="0"/>
              <a:t>) ili dezoksidacija (Si, Al, Ti). Dodavanjem npr. Ti dolazi do modifikacije šava i usitnjavanja strukture – postižu se bolje meh.osobine. Legiranje kroz prah je jeftinije i efikasnije nego kroz žicu.</a:t>
            </a:r>
            <a:endParaRPr lang="sr-Latn-C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 smtClean="0"/>
              <a:t>Prednosti:</a:t>
            </a:r>
            <a:endParaRPr lang="en-US" u="sng" dirty="0" smtClean="0"/>
          </a:p>
          <a:p>
            <a:endParaRPr lang="sr-Latn-CS" dirty="0" smtClean="0"/>
          </a:p>
          <a:p>
            <a:pPr>
              <a:buNone/>
            </a:pPr>
            <a:r>
              <a:rPr lang="en-US" dirty="0" smtClean="0"/>
              <a:t>-   </a:t>
            </a: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 err="1" smtClean="0"/>
              <a:t>uvar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priprema</a:t>
            </a:r>
            <a:r>
              <a:rPr lang="en-US" dirty="0" smtClean="0"/>
              <a:t> V-</a:t>
            </a:r>
            <a:r>
              <a:rPr lang="en-US" dirty="0" err="1" smtClean="0"/>
              <a:t>šava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I-</a:t>
            </a:r>
            <a:r>
              <a:rPr lang="en-US" dirty="0" err="1" smtClean="0"/>
              <a:t>šav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Udeo</a:t>
            </a:r>
            <a:r>
              <a:rPr lang="en-US" dirty="0" smtClean="0"/>
              <a:t> </a:t>
            </a:r>
            <a:r>
              <a:rPr lang="en-US" dirty="0" err="1" smtClean="0"/>
              <a:t>elektrodne</a:t>
            </a:r>
            <a:r>
              <a:rPr lang="en-US" dirty="0" smtClean="0"/>
              <a:t> </a:t>
            </a:r>
            <a:r>
              <a:rPr lang="en-US" dirty="0" err="1" smtClean="0"/>
              <a:t>žice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učestvuje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r>
              <a:rPr lang="en-US" dirty="0" smtClean="0"/>
              <a:t> je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10x </a:t>
            </a:r>
            <a:r>
              <a:rPr lang="en-US" dirty="0" err="1" smtClean="0"/>
              <a:t>veća</a:t>
            </a:r>
            <a:r>
              <a:rPr lang="en-US" dirty="0" smtClean="0"/>
              <a:t> </a:t>
            </a:r>
            <a:r>
              <a:rPr lang="en-US" dirty="0" err="1" smtClean="0"/>
              <a:t>produktivnost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REL</a:t>
            </a:r>
          </a:p>
          <a:p>
            <a:pPr>
              <a:buFontTx/>
              <a:buChar char="-"/>
            </a:pPr>
            <a:r>
              <a:rPr lang="en-US" dirty="0" err="1" smtClean="0"/>
              <a:t>Gubici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prštanja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isparavanja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je </a:t>
            </a:r>
            <a:r>
              <a:rPr lang="en-US" dirty="0" err="1" smtClean="0"/>
              <a:t>smanjeno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REL</a:t>
            </a:r>
          </a:p>
          <a:p>
            <a:pPr>
              <a:buFontTx/>
              <a:buChar char="-"/>
            </a:pPr>
            <a:r>
              <a:rPr lang="en-US" dirty="0" err="1" smtClean="0"/>
              <a:t>Nepotrebna</a:t>
            </a:r>
            <a:r>
              <a:rPr lang="en-US" dirty="0" smtClean="0"/>
              <a:t> </a:t>
            </a:r>
            <a:r>
              <a:rPr lang="en-US" dirty="0" err="1" smtClean="0"/>
              <a:t>zaštita</a:t>
            </a:r>
            <a:r>
              <a:rPr lang="en-US" dirty="0" smtClean="0"/>
              <a:t> </a:t>
            </a:r>
            <a:r>
              <a:rPr lang="en-US" dirty="0" err="1" smtClean="0"/>
              <a:t>zavarivača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izvodi</a:t>
            </a:r>
            <a:r>
              <a:rPr lang="en-US" dirty="0" smtClean="0"/>
              <a:t> pod </a:t>
            </a:r>
            <a:r>
              <a:rPr lang="en-US" dirty="0" err="1" smtClean="0"/>
              <a:t>zaštitom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Visoka mogućnost automatizacije</a:t>
            </a:r>
            <a:endParaRPr lang="en-US" dirty="0" smtClean="0"/>
          </a:p>
          <a:p>
            <a:endParaRPr lang="sr-Latn-CS" dirty="0"/>
          </a:p>
          <a:p>
            <a:endParaRPr lang="sr-Latn-C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sr-Latn-CS" u="sng" dirty="0" smtClean="0"/>
              <a:t>Nedostaci:</a:t>
            </a:r>
            <a:endParaRPr lang="en-US" u="sng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Nemogućnost</a:t>
            </a:r>
            <a:r>
              <a:rPr lang="en-US" dirty="0" smtClean="0"/>
              <a:t> </a:t>
            </a:r>
            <a:r>
              <a:rPr lang="en-US" dirty="0" err="1" smtClean="0"/>
              <a:t>praćenja</a:t>
            </a:r>
            <a:r>
              <a:rPr lang="en-US" dirty="0" smtClean="0"/>
              <a:t> </a:t>
            </a:r>
            <a:r>
              <a:rPr lang="en-US" dirty="0" err="1" smtClean="0"/>
              <a:t>postupka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Manja</a:t>
            </a:r>
            <a:r>
              <a:rPr lang="en-US" dirty="0" smtClean="0"/>
              <a:t> </a:t>
            </a:r>
            <a:r>
              <a:rPr lang="en-US" dirty="0" err="1" smtClean="0"/>
              <a:t>fleksibilnost</a:t>
            </a:r>
            <a:r>
              <a:rPr lang="en-US" dirty="0" smtClean="0"/>
              <a:t> u </a:t>
            </a:r>
            <a:r>
              <a:rPr lang="en-US" dirty="0" err="1" smtClean="0"/>
              <a:t>položajima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REL</a:t>
            </a:r>
          </a:p>
          <a:p>
            <a:pPr>
              <a:buFontTx/>
              <a:buChar char="-"/>
            </a:pP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 err="1" smtClean="0"/>
              <a:t>utrošak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njegova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povećavaju</a:t>
            </a:r>
            <a:r>
              <a:rPr lang="en-US" dirty="0" smtClean="0"/>
              <a:t> </a:t>
            </a:r>
            <a:r>
              <a:rPr lang="en-US" dirty="0" err="1" smtClean="0"/>
              <a:t>cenu</a:t>
            </a:r>
            <a:r>
              <a:rPr lang="en-US" dirty="0" smtClean="0"/>
              <a:t> </a:t>
            </a:r>
            <a:r>
              <a:rPr lang="en-US" dirty="0" err="1" smtClean="0"/>
              <a:t>postupka</a:t>
            </a:r>
            <a:r>
              <a:rPr lang="en-US" dirty="0" smtClean="0"/>
              <a:t> – </a:t>
            </a:r>
            <a:r>
              <a:rPr lang="en-US" dirty="0" err="1" smtClean="0"/>
              <a:t>isplativ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dugačke</a:t>
            </a:r>
            <a:r>
              <a:rPr lang="en-US" dirty="0" smtClean="0"/>
              <a:t> </a:t>
            </a:r>
            <a:r>
              <a:rPr lang="en-US" dirty="0" err="1" smtClean="0"/>
              <a:t>šavove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dubine</a:t>
            </a:r>
            <a:r>
              <a:rPr lang="en-US" dirty="0" smtClean="0"/>
              <a:t> </a:t>
            </a:r>
            <a:r>
              <a:rPr lang="en-US" dirty="0" err="1" smtClean="0"/>
              <a:t>uvara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primenjiv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obojene</a:t>
            </a:r>
            <a:r>
              <a:rPr lang="en-US" dirty="0" smtClean="0"/>
              <a:t> </a:t>
            </a:r>
            <a:r>
              <a:rPr lang="en-US" dirty="0" err="1" smtClean="0"/>
              <a:t>metale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 pod praškom (EPP)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r-Latn-CS" dirty="0" smtClean="0"/>
              <a:t>El.luk se uspostavlja između elektrode i osnovnog materijala, kroz gasni mehur nastao topljenjem praha.</a:t>
            </a:r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1839834" y="3221184"/>
            <a:ext cx="5780166" cy="3636816"/>
            <a:chOff x="1839834" y="3221184"/>
            <a:chExt cx="5780166" cy="36368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 rot="120000">
              <a:off x="1839834" y="3221184"/>
              <a:ext cx="5643923" cy="353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572000" y="6629400"/>
              <a:ext cx="3048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EPP postupak sa dve elektrode</a:t>
            </a:r>
            <a:r>
              <a:rPr lang="sr-Latn-CS" dirty="0" smtClean="0"/>
              <a:t>:</a:t>
            </a:r>
          </a:p>
          <a:p>
            <a:pPr>
              <a:buNone/>
            </a:pPr>
            <a:r>
              <a:rPr lang="sr-Latn-CS" dirty="0" smtClean="0"/>
              <a:t>a) Sa zajedničkim rastopom (veći uvar, za zavarivanje osnovnog materijala veće debljine)</a:t>
            </a:r>
          </a:p>
          <a:p>
            <a:pPr>
              <a:buNone/>
            </a:pPr>
            <a:r>
              <a:rPr lang="sr-Latn-CS" dirty="0" smtClean="0"/>
              <a:t>b) Sa posebnim rastopima (smanjenje brzine hađenja, što je pogodno kod osnovnog materijala sklonog kaljenju – stvaranju martenzitne strukture u zoni uticaja toplote)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059515" y="4308684"/>
            <a:ext cx="477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247644" y="4234988"/>
            <a:ext cx="3429000" cy="22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smtClean="0"/>
              <a:t>EPP </a:t>
            </a:r>
            <a:r>
              <a:rPr lang="en-US" u="sng" dirty="0" err="1" smtClean="0"/>
              <a:t>zavarivanje</a:t>
            </a:r>
            <a:r>
              <a:rPr lang="en-US" u="sng" dirty="0" smtClean="0"/>
              <a:t> </a:t>
            </a:r>
            <a:r>
              <a:rPr lang="en-US" u="sng" dirty="0" err="1" smtClean="0"/>
              <a:t>sa</a:t>
            </a:r>
            <a:r>
              <a:rPr lang="en-US" u="sng" dirty="0" smtClean="0"/>
              <a:t> </a:t>
            </a:r>
            <a:r>
              <a:rPr lang="en-US" u="sng" dirty="0" err="1" smtClean="0"/>
              <a:t>podlogom</a:t>
            </a:r>
            <a:r>
              <a:rPr lang="en-US" u="sng" dirty="0" smtClean="0"/>
              <a:t> </a:t>
            </a:r>
            <a:r>
              <a:rPr lang="en-US" u="sng" dirty="0" err="1" smtClean="0"/>
              <a:t>od</a:t>
            </a:r>
            <a:r>
              <a:rPr lang="en-US" u="sng" dirty="0" smtClean="0"/>
              <a:t> </a:t>
            </a:r>
            <a:r>
              <a:rPr lang="en-US" u="sng" dirty="0" err="1" smtClean="0"/>
              <a:t>praha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8006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76200" y="1334870"/>
            <a:ext cx="4679300" cy="5523130"/>
            <a:chOff x="197500" y="1334870"/>
            <a:chExt cx="4679300" cy="55231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60000">
              <a:off x="197500" y="1334870"/>
              <a:ext cx="4568645" cy="520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2743200" y="6477000"/>
              <a:ext cx="2133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48200" y="13716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Pritiskom</a:t>
            </a:r>
            <a:r>
              <a:rPr lang="en-US" sz="2800" dirty="0" smtClean="0"/>
              <a:t> </a:t>
            </a:r>
            <a:r>
              <a:rPr lang="en-US" sz="2800" dirty="0" err="1" smtClean="0"/>
              <a:t>vazduha</a:t>
            </a:r>
            <a:r>
              <a:rPr lang="en-US" sz="2800" dirty="0" smtClean="0"/>
              <a:t> u </a:t>
            </a:r>
            <a:r>
              <a:rPr lang="en-US" sz="2800" dirty="0" err="1" smtClean="0"/>
              <a:t>gumenoj</a:t>
            </a:r>
            <a:r>
              <a:rPr lang="en-US" sz="2800" dirty="0" smtClean="0"/>
              <a:t> </a:t>
            </a:r>
            <a:r>
              <a:rPr lang="en-US" sz="2800" dirty="0" err="1" smtClean="0"/>
              <a:t>cevi</a:t>
            </a:r>
            <a:r>
              <a:rPr lang="en-US" sz="2800" dirty="0" smtClean="0"/>
              <a:t> </a:t>
            </a:r>
            <a:r>
              <a:rPr lang="en-US" sz="2800" dirty="0" err="1" smtClean="0"/>
              <a:t>reguliše</a:t>
            </a:r>
            <a:r>
              <a:rPr lang="en-US" sz="2800" dirty="0" smtClean="0"/>
              <a:t> se </a:t>
            </a:r>
            <a:r>
              <a:rPr lang="en-US" sz="2800" dirty="0" err="1" smtClean="0"/>
              <a:t>oblik</a:t>
            </a:r>
            <a:r>
              <a:rPr lang="en-US" sz="2800" dirty="0" smtClean="0"/>
              <a:t> </a:t>
            </a:r>
            <a:r>
              <a:rPr lang="en-US" sz="2800" dirty="0" err="1" smtClean="0"/>
              <a:t>šava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Umesto</a:t>
            </a:r>
            <a:r>
              <a:rPr lang="en-US" sz="2800" dirty="0" smtClean="0"/>
              <a:t> </a:t>
            </a:r>
            <a:r>
              <a:rPr lang="en-US" sz="2800" dirty="0" err="1" smtClean="0"/>
              <a:t>gumene</a:t>
            </a:r>
            <a:r>
              <a:rPr lang="en-US" sz="2800" dirty="0" smtClean="0"/>
              <a:t> </a:t>
            </a:r>
            <a:r>
              <a:rPr lang="en-US" sz="2800" dirty="0" err="1" smtClean="0"/>
              <a:t>cevi</a:t>
            </a:r>
            <a:r>
              <a:rPr lang="en-US" sz="2800" dirty="0" smtClean="0"/>
              <a:t>, </a:t>
            </a:r>
            <a:r>
              <a:rPr lang="en-US" sz="2800" dirty="0" err="1" smtClean="0"/>
              <a:t>moguće</a:t>
            </a:r>
            <a:r>
              <a:rPr lang="en-US" sz="2800" dirty="0" smtClean="0"/>
              <a:t> je </a:t>
            </a:r>
            <a:r>
              <a:rPr lang="en-US" sz="2800" dirty="0" err="1" smtClean="0"/>
              <a:t>koristiti</a:t>
            </a:r>
            <a:r>
              <a:rPr lang="en-US" sz="2800" dirty="0" smtClean="0"/>
              <a:t> </a:t>
            </a:r>
            <a:r>
              <a:rPr lang="en-US" sz="2800" dirty="0" err="1" smtClean="0"/>
              <a:t>elektromagnetnu</a:t>
            </a:r>
            <a:r>
              <a:rPr lang="en-US" sz="2800" dirty="0" smtClean="0"/>
              <a:t> </a:t>
            </a:r>
            <a:r>
              <a:rPr lang="en-US" sz="2800" dirty="0" err="1" smtClean="0"/>
              <a:t>regulaciju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Primena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zavarivanja</a:t>
            </a:r>
            <a:r>
              <a:rPr lang="en-US" sz="2800" dirty="0" smtClean="0"/>
              <a:t> </a:t>
            </a:r>
            <a:r>
              <a:rPr lang="en-US" sz="2800" dirty="0" err="1" smtClean="0"/>
              <a:t>tankih</a:t>
            </a:r>
            <a:r>
              <a:rPr lang="en-US" sz="2800" dirty="0" smtClean="0"/>
              <a:t> </a:t>
            </a:r>
            <a:r>
              <a:rPr lang="en-US" sz="2800" dirty="0" err="1" smtClean="0"/>
              <a:t>limova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smtClean="0"/>
              <a:t>EPP </a:t>
            </a:r>
            <a:r>
              <a:rPr lang="en-US" u="sng" dirty="0" err="1" smtClean="0"/>
              <a:t>zavarivanje</a:t>
            </a:r>
            <a:r>
              <a:rPr lang="en-US" u="sng" dirty="0" smtClean="0"/>
              <a:t> </a:t>
            </a:r>
            <a:r>
              <a:rPr lang="en-US" u="sng" dirty="0" err="1" smtClean="0"/>
              <a:t>ugaonih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T-</a:t>
            </a:r>
            <a:r>
              <a:rPr lang="en-US" u="sng" dirty="0" err="1" smtClean="0"/>
              <a:t>šavova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2645" r="2229"/>
          <a:stretch>
            <a:fillRect/>
          </a:stretch>
        </p:blipFill>
        <p:spPr bwMode="auto">
          <a:xfrm rot="60000">
            <a:off x="4988823" y="1774538"/>
            <a:ext cx="4114173" cy="49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0" y="1828800"/>
            <a:ext cx="4953000" cy="4572000"/>
            <a:chOff x="0" y="1828800"/>
            <a:chExt cx="4953000" cy="4572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81200"/>
              <a:ext cx="4953000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1828800"/>
              <a:ext cx="2209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4114800" cy="5592763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Zavarivanje</a:t>
            </a:r>
            <a:r>
              <a:rPr lang="en-US" u="sng" dirty="0" smtClean="0"/>
              <a:t> </a:t>
            </a:r>
            <a:r>
              <a:rPr lang="en-US" u="sng" dirty="0" err="1" smtClean="0"/>
              <a:t>kružnih</a:t>
            </a:r>
            <a:r>
              <a:rPr lang="en-US" u="sng" dirty="0" smtClean="0"/>
              <a:t> </a:t>
            </a:r>
            <a:r>
              <a:rPr lang="en-US" u="sng" dirty="0" err="1" smtClean="0"/>
              <a:t>šavova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manjih</a:t>
            </a:r>
            <a:r>
              <a:rPr lang="en-US" dirty="0" smtClean="0"/>
              <a:t> </a:t>
            </a:r>
            <a:r>
              <a:rPr lang="en-US" dirty="0" err="1" smtClean="0"/>
              <a:t>prečnika</a:t>
            </a:r>
            <a:r>
              <a:rPr lang="en-US" dirty="0" smtClean="0"/>
              <a:t>, </a:t>
            </a:r>
            <a:r>
              <a:rPr lang="en-US" dirty="0" err="1" smtClean="0"/>
              <a:t>potreban</a:t>
            </a:r>
            <a:r>
              <a:rPr lang="en-US" dirty="0" smtClean="0"/>
              <a:t> je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zadržavanje</a:t>
            </a:r>
            <a:r>
              <a:rPr lang="en-US" dirty="0" smtClean="0"/>
              <a:t> </a:t>
            </a:r>
            <a:r>
              <a:rPr lang="en-US" dirty="0" err="1" smtClean="0"/>
              <a:t>praška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Potreban</a:t>
            </a:r>
            <a:r>
              <a:rPr lang="en-US" dirty="0" smtClean="0"/>
              <a:t> je </a:t>
            </a:r>
            <a:r>
              <a:rPr lang="en-US" dirty="0" err="1" smtClean="0"/>
              <a:t>pomak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</a:t>
            </a:r>
            <a:r>
              <a:rPr lang="en-US" dirty="0" err="1" smtClean="0"/>
              <a:t>čime</a:t>
            </a:r>
            <a:r>
              <a:rPr lang="en-US" dirty="0" smtClean="0"/>
              <a:t> se </a:t>
            </a:r>
            <a:r>
              <a:rPr lang="en-US" dirty="0" err="1" smtClean="0"/>
              <a:t>sprečava</a:t>
            </a:r>
            <a:r>
              <a:rPr lang="en-US" dirty="0" smtClean="0"/>
              <a:t> </a:t>
            </a:r>
            <a:r>
              <a:rPr lang="en-US" dirty="0" err="1" smtClean="0"/>
              <a:t>isticanje</a:t>
            </a:r>
            <a:r>
              <a:rPr lang="en-US" dirty="0" smtClean="0"/>
              <a:t> </a:t>
            </a:r>
            <a:r>
              <a:rPr lang="en-US" dirty="0" err="1" smtClean="0"/>
              <a:t>rastopa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218442" y="1859029"/>
            <a:ext cx="4586184" cy="47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86200" cy="5592763"/>
          </a:xfrm>
        </p:spPr>
        <p:txBody>
          <a:bodyPr/>
          <a:lstStyle/>
          <a:p>
            <a:r>
              <a:rPr lang="en-US" u="sng" dirty="0" err="1" smtClean="0"/>
              <a:t>Zavarivanje</a:t>
            </a:r>
            <a:r>
              <a:rPr lang="en-US" u="sng" dirty="0" smtClean="0"/>
              <a:t> </a:t>
            </a:r>
            <a:r>
              <a:rPr lang="en-US" u="sng" dirty="0" err="1" smtClean="0"/>
              <a:t>cevi</a:t>
            </a:r>
            <a:r>
              <a:rPr lang="en-US" u="sng" dirty="0" smtClean="0"/>
              <a:t> EPP </a:t>
            </a:r>
            <a:r>
              <a:rPr lang="en-US" u="sng" dirty="0" err="1" smtClean="0"/>
              <a:t>postupkom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Podloška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cilindrične</a:t>
            </a:r>
            <a:r>
              <a:rPr lang="en-US" dirty="0" smtClean="0"/>
              <a:t> </a:t>
            </a:r>
            <a:r>
              <a:rPr lang="en-US" dirty="0" err="1" smtClean="0"/>
              <a:t>posude</a:t>
            </a:r>
            <a:r>
              <a:rPr lang="en-US" dirty="0" smtClean="0"/>
              <a:t> </a:t>
            </a:r>
            <a:r>
              <a:rPr lang="en-US" dirty="0" err="1" smtClean="0"/>
              <a:t>malih</a:t>
            </a:r>
            <a:r>
              <a:rPr lang="en-US" dirty="0" smtClean="0"/>
              <a:t> </a:t>
            </a:r>
            <a:r>
              <a:rPr lang="en-US" dirty="0" err="1" smtClean="0"/>
              <a:t>prečnika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4275013" y="1170979"/>
            <a:ext cx="4868987" cy="5610821"/>
            <a:chOff x="4275013" y="1292898"/>
            <a:chExt cx="4868987" cy="56108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20000">
              <a:off x="4275013" y="1292898"/>
              <a:ext cx="4774468" cy="548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6781800" y="6705600"/>
              <a:ext cx="2362200" cy="19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495800" y="953311"/>
            <a:ext cx="4648200" cy="51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648200" cy="5668963"/>
          </a:xfrm>
        </p:spPr>
        <p:txBody>
          <a:bodyPr/>
          <a:lstStyle/>
          <a:p>
            <a:r>
              <a:rPr lang="sr-Latn-CS" u="sng" dirty="0" smtClean="0"/>
              <a:t>Automati za EPP posupak zavarivanja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  Namenjeni za automatsko izvođenje šavova velike dužine: nosači, mostovi, brodogradnja i dr.</a:t>
            </a:r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Elektrodna žica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Hladno vučena bakarisana čelična žica (bakarisana zbog antikorozivne zaštite)</a:t>
            </a:r>
          </a:p>
          <a:p>
            <a:pPr>
              <a:buFontTx/>
              <a:buChar char="-"/>
            </a:pPr>
            <a:r>
              <a:rPr lang="sr-Latn-CS" dirty="0" smtClean="0"/>
              <a:t>Prečnici od 2 do 6 mm</a:t>
            </a:r>
          </a:p>
          <a:p>
            <a:pPr>
              <a:buFontTx/>
              <a:buChar char="-"/>
            </a:pPr>
            <a:r>
              <a:rPr lang="sr-Latn-CS" dirty="0" smtClean="0"/>
              <a:t>Od niskougljeničnog ili niskolegiranog čelika, znatno ređe obojeni metali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443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TEHNOLOGIJA ZAVARIVANJA</vt:lpstr>
      <vt:lpstr>Zavarivanje pod praškom (EPP)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Korisnik</dc:creator>
  <cp:lastModifiedBy>Sebastian Baloš</cp:lastModifiedBy>
  <cp:revision>27</cp:revision>
  <dcterms:created xsi:type="dcterms:W3CDTF">2014-03-20T21:38:12Z</dcterms:created>
  <dcterms:modified xsi:type="dcterms:W3CDTF">2015-09-16T07:51:17Z</dcterms:modified>
</cp:coreProperties>
</file>